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4" r:id="rId4"/>
    <p:sldId id="275" r:id="rId5"/>
    <p:sldId id="276" r:id="rId6"/>
    <p:sldId id="272" r:id="rId7"/>
    <p:sldId id="271" r:id="rId8"/>
    <p:sldId id="268" r:id="rId9"/>
    <p:sldId id="269" r:id="rId10"/>
    <p:sldId id="267" r:id="rId11"/>
    <p:sldId id="266" r:id="rId12"/>
    <p:sldId id="265" r:id="rId13"/>
    <p:sldId id="270" r:id="rId14"/>
    <p:sldId id="264" r:id="rId15"/>
    <p:sldId id="263" r:id="rId16"/>
    <p:sldId id="262" r:id="rId17"/>
    <p:sldId id="261" r:id="rId18"/>
    <p:sldId id="260" r:id="rId19"/>
    <p:sldId id="259" r:id="rId20"/>
    <p:sldId id="258" r:id="rId21"/>
    <p:sldId id="257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33" d="100"/>
          <a:sy n="33" d="100"/>
        </p:scale>
        <p:origin x="1160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46A466-556B-4692-9541-2400BA554A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9F61A74-FE91-42B6-BDCA-17B83681D3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BB4E57-F3EB-4580-A3CC-D77B365DA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066557-B809-40E2-885F-38A40A6B7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8C4A82-0C8B-4BBB-BB72-EF806E86F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1332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B3882A-C0DF-4B19-AD5E-0CBED1BB3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DBE399-21DF-4590-8F23-D83A542BF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1A27DC-DCC8-4FE7-A078-2DC8033FF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9B0E0B-913B-4400-B82F-D6967A2AA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3629C3-4FEF-4C22-8139-F8BFFEB76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946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88CDE92-3CC1-43CA-B465-E8E4FDDE59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9670E8-4D8F-4424-8D9B-ABB19E8E2E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F683BF-F68D-447D-8D09-1321D63A0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F4EE9F-429D-49F2-8A0C-AB01281E0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51903B-8280-4B38-8B77-5FEF8CB94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646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5CD218-945D-43BB-92AC-B9D9F4FE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0AF0C0-1A61-449A-BE45-6190C5A22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9586B2-5692-4C3A-A061-741909CA5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EF148B-0C8F-479E-8303-3C7E14EE5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F9E388-6777-411E-9106-382E30EC2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735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1A142-E1FD-4807-A374-D6C040D9B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020CE7-C116-4EE8-9FE4-6A6EE4DFFD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B6402A-D958-44FC-9829-A98154870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306FB9-4A07-4C5E-B975-5DD8C5736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DFEF87-BAF9-4A61-AD92-43FB97A38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53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40975E-7F72-4D69-8B29-A51258E7B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B15A75-63C5-4044-873C-2951BE5DAB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E2F2730-86BB-4A64-AB7D-C24DEFBA2A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1F4660-372B-45B6-B3A4-18E399D8A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28C968-51D7-4984-B92D-68ACD91F5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01C335F-5E9F-41CD-960C-4BE802635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6919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21B9D9-CA2D-42BC-9B71-0D7667A1D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B3CC67-BE76-4394-86DB-0E514E660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E2E7C2-13A4-47AF-AB3C-F7483580EE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93BB6E2-B792-4BEE-9B33-4BE3C19592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76AC5FF-BCBB-4E82-AC55-1B550838CE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081D85B-4A85-47FE-AD99-9538B632F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92771A8-492B-4E8E-8790-141748968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31F621E-0256-469E-A60A-C29EB58D4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818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C34162-1337-4C29-8DF8-3A65D37A0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AC9F47D-EDAB-4A5A-BA67-EACDCC398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B1F709A-F99E-406A-B115-CD3BEA38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766D88D-B198-47BF-8E80-8318A458D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998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D8F9BA5-5F3D-4B2F-ABC5-BA68E0445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D2911AD-9048-4D7B-8E1D-E2C3C7A3F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6EC543-CCC3-44A0-B777-E63101062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82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A16BD5-EEE9-4EB2-A5D8-7CF5D7F23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D5032D-79FE-428E-853F-FDD7A0C07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540E620-42D9-4F12-BE64-4657A95FB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FD00F5-C0D3-4387-9A7C-F04DB283E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FEE0EB-6F01-42F4-8EF4-9D995F6D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D175BB-F3AB-46F1-82FE-EFAE334E2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97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95018F-3ECF-43DB-9F11-3B90F1A68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BAABABB-9A66-42E5-B73A-DE6D06D86B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A113BA8-3E65-420C-AB3B-DEF32764F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D8B7C3D-AAA9-4DCB-BFF8-BA60E760B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EE667F-B742-4E7F-B560-295A06210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AE81B04-68FC-4665-ADB9-AD23587E1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7551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C34C7C2-E388-42F0-8048-78CC75D43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E1BEC1-D85E-43C7-AAB9-5DE346847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97202A-563E-4600-A165-8658D42A91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9F2DF-467B-4512-956B-7D7C2AF1F712}" type="datetimeFigureOut">
              <a:rPr lang="zh-CN" altLang="en-US" smtClean="0"/>
              <a:t>2023/3/21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7EAA5B-7C6A-4934-9DAC-73E6C5F14F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2A8B0B-4A23-4B67-9BB9-DB0B579B94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1D897-B286-45FE-98C1-B9C76F5006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6714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5BE888B-3F8E-408A-9B8E-0C28234D41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9" t="-8801" r="1998" b="-12124"/>
          <a:stretch/>
        </p:blipFill>
        <p:spPr>
          <a:xfrm>
            <a:off x="-48000" y="560881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58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9413844-EB9C-493F-8306-C0CB6EE7C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2505" y="192925"/>
            <a:ext cx="12192000" cy="647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39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FA997E7-42DF-4C33-BFF0-6C5DF26DD2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90" t="6651" r="58070" b="8871"/>
          <a:stretch/>
        </p:blipFill>
        <p:spPr>
          <a:xfrm>
            <a:off x="-127256" y="189000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485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26D0BE0-9E5B-4E81-832A-EA2827BB8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9272"/>
            <a:ext cx="12192000" cy="6454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835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EF9FAAF-C1B7-40E0-8A96-0631F547E1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" t="-17688" r="37107" b="-2591"/>
          <a:stretch/>
        </p:blipFill>
        <p:spPr>
          <a:xfrm>
            <a:off x="0" y="189000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128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75AE7A7-DE0B-4E8D-BA29-555B5BDD8A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8" r="25354" b="6227"/>
          <a:stretch/>
        </p:blipFill>
        <p:spPr>
          <a:xfrm>
            <a:off x="-48000" y="378000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476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53768B9-83E9-4BD1-AD33-731635747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4" b="1034"/>
          <a:stretch>
            <a:fillRect/>
          </a:stretch>
        </p:blipFill>
        <p:spPr>
          <a:xfrm>
            <a:off x="51335" y="291372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545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17880CB-1AA8-4510-A4E0-A379559166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10" t="-22931" r="-397" b="-34594"/>
          <a:stretch/>
        </p:blipFill>
        <p:spPr>
          <a:xfrm>
            <a:off x="0" y="378000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750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F7CB57A-F079-4065-9B64-8554E165D9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" t="-28537" r="590" b="-39986"/>
          <a:stretch/>
        </p:blipFill>
        <p:spPr>
          <a:xfrm>
            <a:off x="-48000" y="378000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393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EE05276-0213-4C4B-8721-7488F6C240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5" t="-18232" r="4588" b="-16643"/>
          <a:stretch/>
        </p:blipFill>
        <p:spPr>
          <a:xfrm>
            <a:off x="138152" y="81352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286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4E796B5-702C-4A3B-8415-5BAAC80C7E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" t="-7794" r="-196" b="-6281"/>
          <a:stretch/>
        </p:blipFill>
        <p:spPr>
          <a:xfrm>
            <a:off x="-24000" y="378000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74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4730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D69067A-205D-4C9D-9A31-663C004C3B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t="-12002" r="636" b="-8388"/>
          <a:stretch/>
        </p:blipFill>
        <p:spPr>
          <a:xfrm>
            <a:off x="0" y="189000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4131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4C03B34-D5F0-444B-B13D-E5776E15F0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7" t="-15318" r="-276" b="-18789"/>
          <a:stretch/>
        </p:blipFill>
        <p:spPr>
          <a:xfrm>
            <a:off x="0" y="378000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368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46D5218-A703-4B86-BBD5-6EEC0B6D87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62" t="1644" r="-2510" b="-1644"/>
          <a:stretch/>
        </p:blipFill>
        <p:spPr>
          <a:xfrm>
            <a:off x="-115504" y="484552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07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2FD485C-6639-45D3-AFDD-CFE0596C5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456"/>
            <a:ext cx="12192000" cy="645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510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CAD9196-002A-4184-B671-F5D7274852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" t="-6072" r="334" b="-7501"/>
          <a:stretch/>
        </p:blipFill>
        <p:spPr>
          <a:xfrm>
            <a:off x="-48000" y="304503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91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65067E4-7CA9-4436-9826-6E96CB1011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1" t="-7781" r="-748" b="-11274"/>
          <a:stretch/>
        </p:blipFill>
        <p:spPr>
          <a:xfrm>
            <a:off x="0" y="688424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54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891C174-532E-4F32-A690-F25ED3948D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" r="863"/>
          <a:stretch>
            <a:fillRect/>
          </a:stretch>
        </p:blipFill>
        <p:spPr>
          <a:xfrm>
            <a:off x="-48000" y="298383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147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A1A52A1-A858-43C5-B20B-F2BD05157B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84" t="-14148" r="914" b="-12850"/>
          <a:stretch/>
        </p:blipFill>
        <p:spPr>
          <a:xfrm>
            <a:off x="77129" y="300997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191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A9C4B43-8326-437A-BB81-B037364B97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51" t="-13715" r="352" b="-18348"/>
          <a:stretch/>
        </p:blipFill>
        <p:spPr>
          <a:xfrm>
            <a:off x="318542" y="302649"/>
            <a:ext cx="1224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053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宽屏</PresentationFormat>
  <Paragraphs>0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 翰嘉</dc:creator>
  <cp:lastModifiedBy>叶 翰嘉</cp:lastModifiedBy>
  <cp:revision>1</cp:revision>
  <dcterms:created xsi:type="dcterms:W3CDTF">2023-03-21T15:20:44Z</dcterms:created>
  <dcterms:modified xsi:type="dcterms:W3CDTF">2023-03-21T15:38:40Z</dcterms:modified>
</cp:coreProperties>
</file>

<file path=docProps/thumbnail.jpeg>
</file>